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366" r:id="rId3"/>
    <p:sldId id="317" r:id="rId4"/>
    <p:sldId id="338" r:id="rId5"/>
    <p:sldId id="323" r:id="rId6"/>
    <p:sldId id="367" r:id="rId7"/>
    <p:sldId id="322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289" r:id="rId20"/>
    <p:sldId id="280" r:id="rId21"/>
    <p:sldId id="281" r:id="rId22"/>
    <p:sldId id="378" r:id="rId23"/>
    <p:sldId id="275" r:id="rId24"/>
    <p:sldId id="394" r:id="rId25"/>
    <p:sldId id="374" r:id="rId26"/>
    <p:sldId id="375" r:id="rId27"/>
    <p:sldId id="376" r:id="rId28"/>
    <p:sldId id="377" r:id="rId29"/>
    <p:sldId id="373" r:id="rId30"/>
    <p:sldId id="395" r:id="rId31"/>
    <p:sldId id="396" r:id="rId32"/>
    <p:sldId id="379" r:id="rId33"/>
    <p:sldId id="381" r:id="rId34"/>
    <p:sldId id="382" r:id="rId35"/>
    <p:sldId id="383" r:id="rId36"/>
    <p:sldId id="384" r:id="rId37"/>
    <p:sldId id="385" r:id="rId38"/>
    <p:sldId id="386" r:id="rId39"/>
    <p:sldId id="401" r:id="rId40"/>
    <p:sldId id="397" r:id="rId41"/>
    <p:sldId id="380" r:id="rId42"/>
    <p:sldId id="388" r:id="rId43"/>
    <p:sldId id="371" r:id="rId44"/>
    <p:sldId id="398" r:id="rId45"/>
    <p:sldId id="387" r:id="rId46"/>
    <p:sldId id="392" r:id="rId47"/>
    <p:sldId id="389" r:id="rId48"/>
    <p:sldId id="399" r:id="rId49"/>
    <p:sldId id="390" r:id="rId50"/>
    <p:sldId id="391" r:id="rId51"/>
    <p:sldId id="393" r:id="rId52"/>
    <p:sldId id="400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6FF"/>
    <a:srgbClr val="A838FF"/>
    <a:srgbClr val="FF40FC"/>
    <a:srgbClr val="660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52"/>
    <p:restoredTop sz="91484"/>
  </p:normalViewPr>
  <p:slideViewPr>
    <p:cSldViewPr snapToGrid="0">
      <p:cViewPr varScale="1">
        <p:scale>
          <a:sx n="111" d="100"/>
          <a:sy n="111" d="100"/>
        </p:scale>
        <p:origin x="55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68AF-89AA-184F-AC7F-F1F64FFC132A}" type="datetimeFigureOut">
              <a:rPr lang="en-US" smtClean="0"/>
              <a:t>1/12/17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C3787-F4BF-B349-A9F0-ADD304DA3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Tomorrow</a:t>
            </a:r>
            <a:r>
              <a:rPr lang="en-US" baseline="0" dirty="0" smtClean="0"/>
              <a:t> you will learn that </a:t>
            </a:r>
            <a:r>
              <a:rPr lang="en-US" baseline="0" dirty="0" err="1" smtClean="0"/>
              <a:t>Karel</a:t>
            </a:r>
            <a:r>
              <a:rPr lang="en-US" baseline="0" dirty="0" smtClean="0"/>
              <a:t> is actually a very gentle introduction to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35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67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62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00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6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7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02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71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DC3787-F4BF-B349-A9F0-ADD304DA3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1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FF7373-B7A6-CF49-9F6F-22AA5647C058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6051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2234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49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59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0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02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68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9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54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23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2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47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6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2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64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4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2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5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4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F2F7-9995-254F-98E0-3AFA096BAEE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775" y="5920797"/>
            <a:ext cx="908052" cy="9060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62974" y="6488668"/>
            <a:ext cx="34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3044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632" y="0"/>
            <a:ext cx="10296095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Decomposition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Chris Piech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CS106A, Stanford University</a:t>
            </a:r>
          </a:p>
        </p:txBody>
      </p:sp>
      <p:pic>
        <p:nvPicPr>
          <p:cNvPr id="6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8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66445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9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94225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2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4208470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37509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64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2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67603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18836" y="2453833"/>
            <a:ext cx="2858947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This is incredibly important!</a:t>
            </a:r>
            <a:endParaRPr lang="en-US" sz="3200" dirty="0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94225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9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419689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1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37509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454413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4829" y="5482543"/>
            <a:ext cx="717630" cy="729205"/>
          </a:xfrm>
          <a:prstGeom prst="rect">
            <a:avLst/>
          </a:prstGeom>
        </p:spPr>
      </p:pic>
      <p:pic>
        <p:nvPicPr>
          <p:cNvPr id="10" name="Picture 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9523" y="5480613"/>
            <a:ext cx="717630" cy="72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16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8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19777" y="1014748"/>
            <a:ext cx="2836333" cy="16240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Repeat Process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Which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18065" y="4765482"/>
            <a:ext cx="2836333" cy="1624029"/>
          </a:xfrm>
          <a:prstGeom prst="round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For Loop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81132" y="5024340"/>
            <a:ext cx="2836333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While Loop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271889" y="2638777"/>
            <a:ext cx="1478843" cy="1876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97120" y="2638777"/>
            <a:ext cx="1463324" cy="2257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00667" y="2836331"/>
            <a:ext cx="191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Know how many times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6733" y="2836331"/>
            <a:ext cx="191911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Don</a:t>
            </a:r>
            <a:r>
              <a:rPr lang="uk-UA" sz="2400" b="1" dirty="0" smtClean="0"/>
              <a:t>’</a:t>
            </a:r>
            <a:r>
              <a:rPr lang="en-US" sz="2400" b="1" dirty="0" smtClean="0"/>
              <a:t>t</a:t>
            </a:r>
            <a:r>
              <a:rPr lang="en-US" sz="2400" dirty="0" smtClean="0"/>
              <a:t> know how many times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30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694707"/>
            <a:ext cx="2711143" cy="1580257"/>
          </a:xfrm>
          <a:prstGeom prst="wedgeRoundRectCallout">
            <a:avLst>
              <a:gd name="adj1" fmla="val -64451"/>
              <a:gd name="adj2" fmla="val 268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339" y="2782289"/>
            <a:ext cx="1895273" cy="142145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the Robot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9044" y="5370653"/>
            <a:ext cx="643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 While </a:t>
            </a:r>
            <a:r>
              <a:rPr lang="en-US" dirty="0" err="1" smtClean="0"/>
              <a:t>Karel</a:t>
            </a:r>
            <a:r>
              <a:rPr lang="en-US" dirty="0" smtClean="0"/>
              <a:t> is in Java, when you program your </a:t>
            </a:r>
            <a:r>
              <a:rPr lang="en-US" dirty="0" err="1" smtClean="0"/>
              <a:t>Karel</a:t>
            </a:r>
            <a:r>
              <a:rPr lang="en-US" dirty="0" smtClean="0"/>
              <a:t> assignment we ask that you stick to the concepts in the course 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4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safeMove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 smtClean="0">
                <a:latin typeface="Courier"/>
                <a:cs typeface="Courier"/>
              </a:rPr>
              <a:t>safeMove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537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invertBeeper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 smtClean="0">
                <a:latin typeface="Courier"/>
                <a:cs typeface="Courier"/>
              </a:rPr>
              <a:t>invertBeeper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beepersPresent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else</a:t>
            </a:r>
            <a:r>
              <a:rPr lang="en-US" sz="2200" dirty="0" smtClean="0">
                <a:solidFill>
                  <a:srgbClr val="660067"/>
                </a:solidFill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/ Else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541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it All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10178"/>
            <a:ext cx="9144000" cy="748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88558"/>
            <a:ext cx="9144000" cy="718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8514"/>
            <a:ext cx="5208608" cy="682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5566"/>
            <a:ext cx="5208608" cy="674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32161"/>
            <a:ext cx="86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Before: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0" y="5372581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After: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0" y="1020500"/>
            <a:ext cx="86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Before: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0" y="2260920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87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710989" y="1026695"/>
            <a:ext cx="2807369" cy="22138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A838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6-06-20 at 11.15.54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291" y="1127212"/>
            <a:ext cx="5301205" cy="513915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Full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24589" y="4555958"/>
            <a:ext cx="2839453" cy="1892968"/>
          </a:xfrm>
          <a:prstGeom prst="roundRect">
            <a:avLst/>
          </a:prstGeom>
          <a:noFill/>
          <a:ln w="38100">
            <a:solidFill>
              <a:srgbClr val="033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935579" y="1828800"/>
            <a:ext cx="2390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frontIsClear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rightIsBlocked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beepersPresent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19537" y="1363579"/>
            <a:ext cx="2440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Today we will use: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997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83793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End review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376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83793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First, a cool program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023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142"/>
            <a:ext cx="9144000" cy="6609866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>
            <a:off x="3336679" y="5421469"/>
            <a:ext cx="697298" cy="658489"/>
          </a:xfrm>
          <a:custGeom>
            <a:avLst/>
            <a:gdLst>
              <a:gd name="connsiteX0" fmla="*/ 561553 w 697298"/>
              <a:gd name="connsiteY0" fmla="*/ 32847 h 658489"/>
              <a:gd name="connsiteX1" fmla="*/ 112374 w 697298"/>
              <a:gd name="connsiteY1" fmla="*/ 32847 h 658489"/>
              <a:gd name="connsiteX2" fmla="*/ 80289 w 697298"/>
              <a:gd name="connsiteY2" fmla="*/ 80973 h 658489"/>
              <a:gd name="connsiteX3" fmla="*/ 32163 w 697298"/>
              <a:gd name="connsiteY3" fmla="*/ 129099 h 658489"/>
              <a:gd name="connsiteX4" fmla="*/ 79 w 697298"/>
              <a:gd name="connsiteY4" fmla="*/ 241394 h 658489"/>
              <a:gd name="connsiteX5" fmla="*/ 16121 w 697298"/>
              <a:gd name="connsiteY5" fmla="*/ 546194 h 658489"/>
              <a:gd name="connsiteX6" fmla="*/ 64247 w 697298"/>
              <a:gd name="connsiteY6" fmla="*/ 594320 h 658489"/>
              <a:gd name="connsiteX7" fmla="*/ 176542 w 697298"/>
              <a:gd name="connsiteY7" fmla="*/ 642447 h 658489"/>
              <a:gd name="connsiteX8" fmla="*/ 272795 w 697298"/>
              <a:gd name="connsiteY8" fmla="*/ 658489 h 658489"/>
              <a:gd name="connsiteX9" fmla="*/ 497384 w 697298"/>
              <a:gd name="connsiteY9" fmla="*/ 642447 h 658489"/>
              <a:gd name="connsiteX10" fmla="*/ 545510 w 697298"/>
              <a:gd name="connsiteY10" fmla="*/ 626405 h 658489"/>
              <a:gd name="connsiteX11" fmla="*/ 577595 w 697298"/>
              <a:gd name="connsiteY11" fmla="*/ 594320 h 658489"/>
              <a:gd name="connsiteX12" fmla="*/ 609679 w 697298"/>
              <a:gd name="connsiteY12" fmla="*/ 514110 h 658489"/>
              <a:gd name="connsiteX13" fmla="*/ 625721 w 697298"/>
              <a:gd name="connsiteY13" fmla="*/ 449942 h 658489"/>
              <a:gd name="connsiteX14" fmla="*/ 657805 w 697298"/>
              <a:gd name="connsiteY14" fmla="*/ 401815 h 658489"/>
              <a:gd name="connsiteX15" fmla="*/ 657805 w 697298"/>
              <a:gd name="connsiteY15" fmla="*/ 113057 h 658489"/>
              <a:gd name="connsiteX16" fmla="*/ 545510 w 697298"/>
              <a:gd name="connsiteY16" fmla="*/ 113057 h 65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97298" h="658489">
                <a:moveTo>
                  <a:pt x="561553" y="32847"/>
                </a:moveTo>
                <a:cubicBezTo>
                  <a:pt x="392179" y="-9496"/>
                  <a:pt x="406346" y="-12379"/>
                  <a:pt x="112374" y="32847"/>
                </a:cubicBezTo>
                <a:cubicBezTo>
                  <a:pt x="93318" y="35779"/>
                  <a:pt x="92632" y="66162"/>
                  <a:pt x="80289" y="80973"/>
                </a:cubicBezTo>
                <a:cubicBezTo>
                  <a:pt x="65765" y="98401"/>
                  <a:pt x="48205" y="113057"/>
                  <a:pt x="32163" y="129099"/>
                </a:cubicBezTo>
                <a:cubicBezTo>
                  <a:pt x="24599" y="151793"/>
                  <a:pt x="79" y="221252"/>
                  <a:pt x="79" y="241394"/>
                </a:cubicBezTo>
                <a:cubicBezTo>
                  <a:pt x="79" y="343135"/>
                  <a:pt x="-2079" y="446094"/>
                  <a:pt x="16121" y="546194"/>
                </a:cubicBezTo>
                <a:cubicBezTo>
                  <a:pt x="20179" y="568515"/>
                  <a:pt x="45786" y="581134"/>
                  <a:pt x="64247" y="594320"/>
                </a:cubicBezTo>
                <a:cubicBezTo>
                  <a:pt x="86397" y="610141"/>
                  <a:pt x="146135" y="635690"/>
                  <a:pt x="176542" y="642447"/>
                </a:cubicBezTo>
                <a:cubicBezTo>
                  <a:pt x="208294" y="649503"/>
                  <a:pt x="240711" y="653142"/>
                  <a:pt x="272795" y="658489"/>
                </a:cubicBezTo>
                <a:cubicBezTo>
                  <a:pt x="347658" y="653142"/>
                  <a:pt x="422844" y="651216"/>
                  <a:pt x="497384" y="642447"/>
                </a:cubicBezTo>
                <a:cubicBezTo>
                  <a:pt x="514178" y="640471"/>
                  <a:pt x="531010" y="635105"/>
                  <a:pt x="545510" y="626405"/>
                </a:cubicBezTo>
                <a:cubicBezTo>
                  <a:pt x="558480" y="618623"/>
                  <a:pt x="566900" y="605015"/>
                  <a:pt x="577595" y="594320"/>
                </a:cubicBezTo>
                <a:cubicBezTo>
                  <a:pt x="588290" y="567583"/>
                  <a:pt x="600573" y="541429"/>
                  <a:pt x="609679" y="514110"/>
                </a:cubicBezTo>
                <a:cubicBezTo>
                  <a:pt x="616651" y="493194"/>
                  <a:pt x="617036" y="470207"/>
                  <a:pt x="625721" y="449942"/>
                </a:cubicBezTo>
                <a:cubicBezTo>
                  <a:pt x="633316" y="432221"/>
                  <a:pt x="647110" y="417857"/>
                  <a:pt x="657805" y="401815"/>
                </a:cubicBezTo>
                <a:cubicBezTo>
                  <a:pt x="683280" y="312652"/>
                  <a:pt x="732226" y="204016"/>
                  <a:pt x="657805" y="113057"/>
                </a:cubicBezTo>
                <a:cubicBezTo>
                  <a:pt x="634102" y="84087"/>
                  <a:pt x="582942" y="113057"/>
                  <a:pt x="545510" y="113057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3513221" y="3336758"/>
            <a:ext cx="994611" cy="2053389"/>
          </a:xfrm>
          <a:custGeom>
            <a:avLst/>
            <a:gdLst>
              <a:gd name="connsiteX0" fmla="*/ 0 w 994611"/>
              <a:gd name="connsiteY0" fmla="*/ 2053389 h 2053389"/>
              <a:gd name="connsiteX1" fmla="*/ 64168 w 994611"/>
              <a:gd name="connsiteY1" fmla="*/ 1957137 h 2053389"/>
              <a:gd name="connsiteX2" fmla="*/ 224590 w 994611"/>
              <a:gd name="connsiteY2" fmla="*/ 1732547 h 2053389"/>
              <a:gd name="connsiteX3" fmla="*/ 288758 w 994611"/>
              <a:gd name="connsiteY3" fmla="*/ 1636295 h 2053389"/>
              <a:gd name="connsiteX4" fmla="*/ 304800 w 994611"/>
              <a:gd name="connsiteY4" fmla="*/ 1572126 h 2053389"/>
              <a:gd name="connsiteX5" fmla="*/ 401053 w 994611"/>
              <a:gd name="connsiteY5" fmla="*/ 1427747 h 2053389"/>
              <a:gd name="connsiteX6" fmla="*/ 481263 w 994611"/>
              <a:gd name="connsiteY6" fmla="*/ 1251284 h 2053389"/>
              <a:gd name="connsiteX7" fmla="*/ 529390 w 994611"/>
              <a:gd name="connsiteY7" fmla="*/ 1106905 h 2053389"/>
              <a:gd name="connsiteX8" fmla="*/ 561474 w 994611"/>
              <a:gd name="connsiteY8" fmla="*/ 994610 h 2053389"/>
              <a:gd name="connsiteX9" fmla="*/ 609600 w 994611"/>
              <a:gd name="connsiteY9" fmla="*/ 946484 h 2053389"/>
              <a:gd name="connsiteX10" fmla="*/ 625642 w 994611"/>
              <a:gd name="connsiteY10" fmla="*/ 898358 h 2053389"/>
              <a:gd name="connsiteX11" fmla="*/ 673768 w 994611"/>
              <a:gd name="connsiteY11" fmla="*/ 753979 h 2053389"/>
              <a:gd name="connsiteX12" fmla="*/ 721895 w 994611"/>
              <a:gd name="connsiteY12" fmla="*/ 689810 h 2053389"/>
              <a:gd name="connsiteX13" fmla="*/ 770021 w 994611"/>
              <a:gd name="connsiteY13" fmla="*/ 545431 h 2053389"/>
              <a:gd name="connsiteX14" fmla="*/ 786063 w 994611"/>
              <a:gd name="connsiteY14" fmla="*/ 497305 h 2053389"/>
              <a:gd name="connsiteX15" fmla="*/ 802105 w 994611"/>
              <a:gd name="connsiteY15" fmla="*/ 449179 h 2053389"/>
              <a:gd name="connsiteX16" fmla="*/ 834190 w 994611"/>
              <a:gd name="connsiteY16" fmla="*/ 417095 h 2053389"/>
              <a:gd name="connsiteX17" fmla="*/ 882316 w 994611"/>
              <a:gd name="connsiteY17" fmla="*/ 288758 h 2053389"/>
              <a:gd name="connsiteX18" fmla="*/ 914400 w 994611"/>
              <a:gd name="connsiteY18" fmla="*/ 176463 h 2053389"/>
              <a:gd name="connsiteX19" fmla="*/ 978568 w 994611"/>
              <a:gd name="connsiteY19" fmla="*/ 64168 h 2053389"/>
              <a:gd name="connsiteX20" fmla="*/ 994611 w 994611"/>
              <a:gd name="connsiteY20" fmla="*/ 0 h 2053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94611" h="2053389">
                <a:moveTo>
                  <a:pt x="0" y="2053389"/>
                </a:moveTo>
                <a:cubicBezTo>
                  <a:pt x="21389" y="2021305"/>
                  <a:pt x="41755" y="1988515"/>
                  <a:pt x="64168" y="1957137"/>
                </a:cubicBezTo>
                <a:cubicBezTo>
                  <a:pt x="263148" y="1678566"/>
                  <a:pt x="73366" y="1959383"/>
                  <a:pt x="224590" y="1732547"/>
                </a:cubicBezTo>
                <a:lnTo>
                  <a:pt x="288758" y="1636295"/>
                </a:lnTo>
                <a:cubicBezTo>
                  <a:pt x="294105" y="1614905"/>
                  <a:pt x="294347" y="1591539"/>
                  <a:pt x="304800" y="1572126"/>
                </a:cubicBezTo>
                <a:cubicBezTo>
                  <a:pt x="332222" y="1521199"/>
                  <a:pt x="401053" y="1427747"/>
                  <a:pt x="401053" y="1427747"/>
                </a:cubicBezTo>
                <a:cubicBezTo>
                  <a:pt x="442997" y="1301915"/>
                  <a:pt x="415737" y="1360495"/>
                  <a:pt x="481263" y="1251284"/>
                </a:cubicBezTo>
                <a:cubicBezTo>
                  <a:pt x="519694" y="1020694"/>
                  <a:pt x="467870" y="1250450"/>
                  <a:pt x="529390" y="1106905"/>
                </a:cubicBezTo>
                <a:cubicBezTo>
                  <a:pt x="535808" y="1091931"/>
                  <a:pt x="548987" y="1013340"/>
                  <a:pt x="561474" y="994610"/>
                </a:cubicBezTo>
                <a:cubicBezTo>
                  <a:pt x="574058" y="975733"/>
                  <a:pt x="593558" y="962526"/>
                  <a:pt x="609600" y="946484"/>
                </a:cubicBezTo>
                <a:cubicBezTo>
                  <a:pt x="614947" y="930442"/>
                  <a:pt x="620997" y="914617"/>
                  <a:pt x="625642" y="898358"/>
                </a:cubicBezTo>
                <a:cubicBezTo>
                  <a:pt x="642744" y="838500"/>
                  <a:pt x="641233" y="812542"/>
                  <a:pt x="673768" y="753979"/>
                </a:cubicBezTo>
                <a:cubicBezTo>
                  <a:pt x="686753" y="730607"/>
                  <a:pt x="705853" y="711200"/>
                  <a:pt x="721895" y="689810"/>
                </a:cubicBezTo>
                <a:lnTo>
                  <a:pt x="770021" y="545431"/>
                </a:lnTo>
                <a:lnTo>
                  <a:pt x="786063" y="497305"/>
                </a:lnTo>
                <a:cubicBezTo>
                  <a:pt x="791410" y="481263"/>
                  <a:pt x="790148" y="461136"/>
                  <a:pt x="802105" y="449179"/>
                </a:cubicBezTo>
                <a:lnTo>
                  <a:pt x="834190" y="417095"/>
                </a:lnTo>
                <a:cubicBezTo>
                  <a:pt x="865141" y="262339"/>
                  <a:pt x="827239" y="398913"/>
                  <a:pt x="882316" y="288758"/>
                </a:cubicBezTo>
                <a:cubicBezTo>
                  <a:pt x="901706" y="249977"/>
                  <a:pt x="898981" y="217580"/>
                  <a:pt x="914400" y="176463"/>
                </a:cubicBezTo>
                <a:cubicBezTo>
                  <a:pt x="931845" y="129943"/>
                  <a:pt x="951973" y="104061"/>
                  <a:pt x="978568" y="64168"/>
                </a:cubicBezTo>
                <a:lnTo>
                  <a:pt x="994611" y="0"/>
                </a:ln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rot="401078">
            <a:off x="4074695" y="4459691"/>
            <a:ext cx="2101516" cy="1540056"/>
          </a:xfrm>
          <a:custGeom>
            <a:avLst/>
            <a:gdLst>
              <a:gd name="connsiteX0" fmla="*/ 0 w 2101516"/>
              <a:gd name="connsiteY0" fmla="*/ 1540056 h 1540056"/>
              <a:gd name="connsiteX1" fmla="*/ 48127 w 2101516"/>
              <a:gd name="connsiteY1" fmla="*/ 1475888 h 1540056"/>
              <a:gd name="connsiteX2" fmla="*/ 96253 w 2101516"/>
              <a:gd name="connsiteY2" fmla="*/ 1443804 h 1540056"/>
              <a:gd name="connsiteX3" fmla="*/ 144379 w 2101516"/>
              <a:gd name="connsiteY3" fmla="*/ 1379635 h 1540056"/>
              <a:gd name="connsiteX4" fmla="*/ 208548 w 2101516"/>
              <a:gd name="connsiteY4" fmla="*/ 1283383 h 1540056"/>
              <a:gd name="connsiteX5" fmla="*/ 240632 w 2101516"/>
              <a:gd name="connsiteY5" fmla="*/ 1251298 h 1540056"/>
              <a:gd name="connsiteX6" fmla="*/ 352927 w 2101516"/>
              <a:gd name="connsiteY6" fmla="*/ 1122962 h 1540056"/>
              <a:gd name="connsiteX7" fmla="*/ 673769 w 2101516"/>
              <a:gd name="connsiteY7" fmla="*/ 818162 h 1540056"/>
              <a:gd name="connsiteX8" fmla="*/ 834190 w 2101516"/>
              <a:gd name="connsiteY8" fmla="*/ 689825 h 1540056"/>
              <a:gd name="connsiteX9" fmla="*/ 946484 w 2101516"/>
              <a:gd name="connsiteY9" fmla="*/ 593572 h 1540056"/>
              <a:gd name="connsiteX10" fmla="*/ 1058779 w 2101516"/>
              <a:gd name="connsiteY10" fmla="*/ 561488 h 1540056"/>
              <a:gd name="connsiteX11" fmla="*/ 1187116 w 2101516"/>
              <a:gd name="connsiteY11" fmla="*/ 497319 h 1540056"/>
              <a:gd name="connsiteX12" fmla="*/ 1235242 w 2101516"/>
              <a:gd name="connsiteY12" fmla="*/ 481277 h 1540056"/>
              <a:gd name="connsiteX13" fmla="*/ 1379621 w 2101516"/>
              <a:gd name="connsiteY13" fmla="*/ 385025 h 1540056"/>
              <a:gd name="connsiteX14" fmla="*/ 1475874 w 2101516"/>
              <a:gd name="connsiteY14" fmla="*/ 320856 h 1540056"/>
              <a:gd name="connsiteX15" fmla="*/ 1524000 w 2101516"/>
              <a:gd name="connsiteY15" fmla="*/ 288772 h 1540056"/>
              <a:gd name="connsiteX16" fmla="*/ 1604211 w 2101516"/>
              <a:gd name="connsiteY16" fmla="*/ 208562 h 1540056"/>
              <a:gd name="connsiteX17" fmla="*/ 1636295 w 2101516"/>
              <a:gd name="connsiteY17" fmla="*/ 176477 h 1540056"/>
              <a:gd name="connsiteX18" fmla="*/ 1716505 w 2101516"/>
              <a:gd name="connsiteY18" fmla="*/ 144393 h 1540056"/>
              <a:gd name="connsiteX19" fmla="*/ 1780674 w 2101516"/>
              <a:gd name="connsiteY19" fmla="*/ 112309 h 1540056"/>
              <a:gd name="connsiteX20" fmla="*/ 1876927 w 2101516"/>
              <a:gd name="connsiteY20" fmla="*/ 96267 h 1540056"/>
              <a:gd name="connsiteX21" fmla="*/ 1941095 w 2101516"/>
              <a:gd name="connsiteY21" fmla="*/ 64183 h 1540056"/>
              <a:gd name="connsiteX22" fmla="*/ 1989221 w 2101516"/>
              <a:gd name="connsiteY22" fmla="*/ 32098 h 1540056"/>
              <a:gd name="connsiteX23" fmla="*/ 2101516 w 2101516"/>
              <a:gd name="connsiteY23" fmla="*/ 14 h 154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01516" h="1540056">
                <a:moveTo>
                  <a:pt x="0" y="1540056"/>
                </a:moveTo>
                <a:cubicBezTo>
                  <a:pt x="16042" y="1518667"/>
                  <a:pt x="29221" y="1494794"/>
                  <a:pt x="48127" y="1475888"/>
                </a:cubicBezTo>
                <a:cubicBezTo>
                  <a:pt x="61760" y="1462255"/>
                  <a:pt x="82620" y="1457437"/>
                  <a:pt x="96253" y="1443804"/>
                </a:cubicBezTo>
                <a:cubicBezTo>
                  <a:pt x="115159" y="1424898"/>
                  <a:pt x="129046" y="1401539"/>
                  <a:pt x="144379" y="1379635"/>
                </a:cubicBezTo>
                <a:cubicBezTo>
                  <a:pt x="166492" y="1348045"/>
                  <a:pt x="181282" y="1310650"/>
                  <a:pt x="208548" y="1283383"/>
                </a:cubicBezTo>
                <a:lnTo>
                  <a:pt x="240632" y="1251298"/>
                </a:lnTo>
                <a:cubicBezTo>
                  <a:pt x="271792" y="1157817"/>
                  <a:pt x="238963" y="1228160"/>
                  <a:pt x="352927" y="1122962"/>
                </a:cubicBezTo>
                <a:cubicBezTo>
                  <a:pt x="461321" y="1022906"/>
                  <a:pt x="558580" y="910313"/>
                  <a:pt x="673769" y="818162"/>
                </a:cubicBezTo>
                <a:cubicBezTo>
                  <a:pt x="727243" y="775383"/>
                  <a:pt x="781583" y="733665"/>
                  <a:pt x="834190" y="689825"/>
                </a:cubicBezTo>
                <a:cubicBezTo>
                  <a:pt x="882053" y="649939"/>
                  <a:pt x="873552" y="630038"/>
                  <a:pt x="946484" y="593572"/>
                </a:cubicBezTo>
                <a:cubicBezTo>
                  <a:pt x="981304" y="576162"/>
                  <a:pt x="1022634" y="575946"/>
                  <a:pt x="1058779" y="561488"/>
                </a:cubicBezTo>
                <a:cubicBezTo>
                  <a:pt x="1103187" y="543725"/>
                  <a:pt x="1141742" y="512444"/>
                  <a:pt x="1187116" y="497319"/>
                </a:cubicBezTo>
                <a:cubicBezTo>
                  <a:pt x="1203158" y="491972"/>
                  <a:pt x="1220460" y="489489"/>
                  <a:pt x="1235242" y="481277"/>
                </a:cubicBezTo>
                <a:cubicBezTo>
                  <a:pt x="1235247" y="481274"/>
                  <a:pt x="1355555" y="401069"/>
                  <a:pt x="1379621" y="385025"/>
                </a:cubicBezTo>
                <a:lnTo>
                  <a:pt x="1475874" y="320856"/>
                </a:lnTo>
                <a:lnTo>
                  <a:pt x="1524000" y="288772"/>
                </a:lnTo>
                <a:cubicBezTo>
                  <a:pt x="1579003" y="206268"/>
                  <a:pt x="1527818" y="269677"/>
                  <a:pt x="1604211" y="208562"/>
                </a:cubicBezTo>
                <a:cubicBezTo>
                  <a:pt x="1616021" y="199114"/>
                  <a:pt x="1623163" y="183981"/>
                  <a:pt x="1636295" y="176477"/>
                </a:cubicBezTo>
                <a:cubicBezTo>
                  <a:pt x="1661297" y="162190"/>
                  <a:pt x="1690191" y="156088"/>
                  <a:pt x="1716505" y="144393"/>
                </a:cubicBezTo>
                <a:cubicBezTo>
                  <a:pt x="1738358" y="134681"/>
                  <a:pt x="1757768" y="119181"/>
                  <a:pt x="1780674" y="112309"/>
                </a:cubicBezTo>
                <a:cubicBezTo>
                  <a:pt x="1811829" y="102963"/>
                  <a:pt x="1844843" y="101614"/>
                  <a:pt x="1876927" y="96267"/>
                </a:cubicBezTo>
                <a:cubicBezTo>
                  <a:pt x="1898316" y="85572"/>
                  <a:pt x="1920332" y="76048"/>
                  <a:pt x="1941095" y="64183"/>
                </a:cubicBezTo>
                <a:cubicBezTo>
                  <a:pt x="1957835" y="54617"/>
                  <a:pt x="1971602" y="39929"/>
                  <a:pt x="1989221" y="32098"/>
                </a:cubicBezTo>
                <a:cubicBezTo>
                  <a:pt x="2065214" y="-1677"/>
                  <a:pt x="2055660" y="14"/>
                  <a:pt x="2101516" y="14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4579940" y="2069432"/>
            <a:ext cx="2726505" cy="2574758"/>
          </a:xfrm>
          <a:custGeom>
            <a:avLst/>
            <a:gdLst>
              <a:gd name="connsiteX0" fmla="*/ 561553 w 697298"/>
              <a:gd name="connsiteY0" fmla="*/ 32847 h 658489"/>
              <a:gd name="connsiteX1" fmla="*/ 112374 w 697298"/>
              <a:gd name="connsiteY1" fmla="*/ 32847 h 658489"/>
              <a:gd name="connsiteX2" fmla="*/ 80289 w 697298"/>
              <a:gd name="connsiteY2" fmla="*/ 80973 h 658489"/>
              <a:gd name="connsiteX3" fmla="*/ 32163 w 697298"/>
              <a:gd name="connsiteY3" fmla="*/ 129099 h 658489"/>
              <a:gd name="connsiteX4" fmla="*/ 79 w 697298"/>
              <a:gd name="connsiteY4" fmla="*/ 241394 h 658489"/>
              <a:gd name="connsiteX5" fmla="*/ 16121 w 697298"/>
              <a:gd name="connsiteY5" fmla="*/ 546194 h 658489"/>
              <a:gd name="connsiteX6" fmla="*/ 64247 w 697298"/>
              <a:gd name="connsiteY6" fmla="*/ 594320 h 658489"/>
              <a:gd name="connsiteX7" fmla="*/ 176542 w 697298"/>
              <a:gd name="connsiteY7" fmla="*/ 642447 h 658489"/>
              <a:gd name="connsiteX8" fmla="*/ 272795 w 697298"/>
              <a:gd name="connsiteY8" fmla="*/ 658489 h 658489"/>
              <a:gd name="connsiteX9" fmla="*/ 497384 w 697298"/>
              <a:gd name="connsiteY9" fmla="*/ 642447 h 658489"/>
              <a:gd name="connsiteX10" fmla="*/ 545510 w 697298"/>
              <a:gd name="connsiteY10" fmla="*/ 626405 h 658489"/>
              <a:gd name="connsiteX11" fmla="*/ 577595 w 697298"/>
              <a:gd name="connsiteY11" fmla="*/ 594320 h 658489"/>
              <a:gd name="connsiteX12" fmla="*/ 609679 w 697298"/>
              <a:gd name="connsiteY12" fmla="*/ 514110 h 658489"/>
              <a:gd name="connsiteX13" fmla="*/ 625721 w 697298"/>
              <a:gd name="connsiteY13" fmla="*/ 449942 h 658489"/>
              <a:gd name="connsiteX14" fmla="*/ 657805 w 697298"/>
              <a:gd name="connsiteY14" fmla="*/ 401815 h 658489"/>
              <a:gd name="connsiteX15" fmla="*/ 657805 w 697298"/>
              <a:gd name="connsiteY15" fmla="*/ 113057 h 658489"/>
              <a:gd name="connsiteX16" fmla="*/ 545510 w 697298"/>
              <a:gd name="connsiteY16" fmla="*/ 113057 h 65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97298" h="658489">
                <a:moveTo>
                  <a:pt x="561553" y="32847"/>
                </a:moveTo>
                <a:cubicBezTo>
                  <a:pt x="392179" y="-9496"/>
                  <a:pt x="406346" y="-12379"/>
                  <a:pt x="112374" y="32847"/>
                </a:cubicBezTo>
                <a:cubicBezTo>
                  <a:pt x="93318" y="35779"/>
                  <a:pt x="92632" y="66162"/>
                  <a:pt x="80289" y="80973"/>
                </a:cubicBezTo>
                <a:cubicBezTo>
                  <a:pt x="65765" y="98401"/>
                  <a:pt x="48205" y="113057"/>
                  <a:pt x="32163" y="129099"/>
                </a:cubicBezTo>
                <a:cubicBezTo>
                  <a:pt x="24599" y="151793"/>
                  <a:pt x="79" y="221252"/>
                  <a:pt x="79" y="241394"/>
                </a:cubicBezTo>
                <a:cubicBezTo>
                  <a:pt x="79" y="343135"/>
                  <a:pt x="-2079" y="446094"/>
                  <a:pt x="16121" y="546194"/>
                </a:cubicBezTo>
                <a:cubicBezTo>
                  <a:pt x="20179" y="568515"/>
                  <a:pt x="45786" y="581134"/>
                  <a:pt x="64247" y="594320"/>
                </a:cubicBezTo>
                <a:cubicBezTo>
                  <a:pt x="86397" y="610141"/>
                  <a:pt x="146135" y="635690"/>
                  <a:pt x="176542" y="642447"/>
                </a:cubicBezTo>
                <a:cubicBezTo>
                  <a:pt x="208294" y="649503"/>
                  <a:pt x="240711" y="653142"/>
                  <a:pt x="272795" y="658489"/>
                </a:cubicBezTo>
                <a:cubicBezTo>
                  <a:pt x="347658" y="653142"/>
                  <a:pt x="422844" y="651216"/>
                  <a:pt x="497384" y="642447"/>
                </a:cubicBezTo>
                <a:cubicBezTo>
                  <a:pt x="514178" y="640471"/>
                  <a:pt x="531010" y="635105"/>
                  <a:pt x="545510" y="626405"/>
                </a:cubicBezTo>
                <a:cubicBezTo>
                  <a:pt x="558480" y="618623"/>
                  <a:pt x="566900" y="605015"/>
                  <a:pt x="577595" y="594320"/>
                </a:cubicBezTo>
                <a:cubicBezTo>
                  <a:pt x="588290" y="567583"/>
                  <a:pt x="600573" y="541429"/>
                  <a:pt x="609679" y="514110"/>
                </a:cubicBezTo>
                <a:cubicBezTo>
                  <a:pt x="616651" y="493194"/>
                  <a:pt x="617036" y="470207"/>
                  <a:pt x="625721" y="449942"/>
                </a:cubicBezTo>
                <a:cubicBezTo>
                  <a:pt x="633316" y="432221"/>
                  <a:pt x="647110" y="417857"/>
                  <a:pt x="657805" y="401815"/>
                </a:cubicBezTo>
                <a:cubicBezTo>
                  <a:pt x="683280" y="312652"/>
                  <a:pt x="732226" y="204016"/>
                  <a:pt x="657805" y="113057"/>
                </a:cubicBezTo>
                <a:cubicBezTo>
                  <a:pt x="634102" y="84087"/>
                  <a:pt x="582942" y="113057"/>
                  <a:pt x="545510" y="113057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189623" y="2342147"/>
            <a:ext cx="1756739" cy="1684421"/>
            <a:chOff x="5189623" y="2342147"/>
            <a:chExt cx="1756739" cy="168442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598695" y="3139148"/>
              <a:ext cx="43223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624120" y="3692235"/>
              <a:ext cx="444944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5614735" y="3128210"/>
              <a:ext cx="3" cy="593559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072390" y="3400926"/>
              <a:ext cx="200073" cy="28292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6030925" y="3139148"/>
              <a:ext cx="241538" cy="25631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261811" y="2342147"/>
              <a:ext cx="16042" cy="16844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189623" y="3973128"/>
              <a:ext cx="1756739" cy="2937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274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7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8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1365813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commonErrors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decomposition();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00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5515" y="2559782"/>
            <a:ext cx="78033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Courier"/>
                <a:cs typeface="Courier"/>
              </a:rPr>
              <a:t>p</a:t>
            </a:r>
            <a:r>
              <a:rPr lang="en-US" sz="3000" b="1" dirty="0" smtClean="0">
                <a:latin typeface="Courier"/>
                <a:cs typeface="Courier"/>
              </a:rPr>
              <a:t>rivate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b="1" dirty="0" smtClean="0">
                <a:latin typeface="Courier"/>
                <a:cs typeface="Courier"/>
              </a:rPr>
              <a:t>void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i="1" dirty="0" smtClean="0">
                <a:latin typeface="Courier"/>
                <a:cs typeface="Courier"/>
              </a:rPr>
              <a:t>name</a:t>
            </a:r>
            <a:r>
              <a:rPr lang="en-US" sz="3000" dirty="0" smtClean="0">
                <a:latin typeface="Courier"/>
                <a:cs typeface="Courier"/>
              </a:rPr>
              <a:t>() {</a:t>
            </a:r>
          </a:p>
          <a:p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   </a:t>
            </a:r>
            <a:r>
              <a:rPr lang="en-US" sz="3000" i="1" dirty="0" smtClean="0">
                <a:latin typeface="Courier"/>
                <a:cs typeface="Courier"/>
              </a:rPr>
              <a:t>statements in the method body</a:t>
            </a: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 rot="20436511">
            <a:off x="4501473" y="4756410"/>
            <a:ext cx="2967154" cy="1200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This adds a new command to </a:t>
            </a:r>
            <a:r>
              <a:rPr lang="en-US" sz="2400" dirty="0" err="1" smtClean="0"/>
              <a:t>Karels</a:t>
            </a:r>
            <a:r>
              <a:rPr lang="en-US" sz="2400" dirty="0" smtClean="0"/>
              <a:t> vocabulary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847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920"/>
            <a:ext cx="9144000" cy="660986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Banish Winter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877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1409362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commonErrors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decomposition();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74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1898249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commonErrors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decomposition();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3855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240"/>
            <a:ext cx="9144000" cy="64008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Infinite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776438" y="1535120"/>
            <a:ext cx="3945699" cy="39456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solidFill>
                  <a:schemeClr val="tx1"/>
                </a:solidFill>
              </a:rPr>
              <a:t>Lather,</a:t>
            </a:r>
          </a:p>
          <a:p>
            <a:pPr algn="ctr"/>
            <a:r>
              <a:rPr lang="en-US" sz="5000" dirty="0" smtClean="0">
                <a:solidFill>
                  <a:schemeClr val="tx1"/>
                </a:solidFill>
              </a:rPr>
              <a:t>Rinse,</a:t>
            </a:r>
          </a:p>
          <a:p>
            <a:pPr algn="ctr"/>
            <a:r>
              <a:rPr lang="en-US" sz="5000" dirty="0" smtClean="0">
                <a:solidFill>
                  <a:schemeClr val="tx1"/>
                </a:solidFill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87763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Infinite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334667" y="1154244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turnToWall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leftIsClear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 smtClean="0"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71463" y="3639493"/>
            <a:ext cx="2708476" cy="2703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586643" y="4847690"/>
            <a:ext cx="163974" cy="150471"/>
            <a:chOff x="4409955" y="3692324"/>
            <a:chExt cx="163974" cy="15047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394299" y="4847690"/>
            <a:ext cx="163974" cy="150471"/>
            <a:chOff x="4409955" y="3692324"/>
            <a:chExt cx="163974" cy="150471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201955" y="4847690"/>
            <a:ext cx="163974" cy="150471"/>
            <a:chOff x="4409955" y="3692324"/>
            <a:chExt cx="163974" cy="1504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568536" y="4023825"/>
            <a:ext cx="163974" cy="150471"/>
            <a:chOff x="4409955" y="3692324"/>
            <a:chExt cx="163974" cy="1504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376192" y="4023825"/>
            <a:ext cx="163974" cy="150471"/>
            <a:chOff x="4409955" y="3692324"/>
            <a:chExt cx="163974" cy="15047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183848" y="4023825"/>
            <a:ext cx="163974" cy="150471"/>
            <a:chOff x="4409955" y="3692324"/>
            <a:chExt cx="163974" cy="150471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788" y="4532233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Infinite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334667" y="1154244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turnToWall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leftIsClear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 smtClean="0"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71463" y="3639493"/>
            <a:ext cx="2708476" cy="2703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586643" y="4847690"/>
            <a:ext cx="163974" cy="150471"/>
            <a:chOff x="4409955" y="3692324"/>
            <a:chExt cx="163974" cy="15047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394299" y="4847690"/>
            <a:ext cx="163974" cy="150471"/>
            <a:chOff x="4409955" y="3692324"/>
            <a:chExt cx="163974" cy="150471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201955" y="4847690"/>
            <a:ext cx="163974" cy="150471"/>
            <a:chOff x="4409955" y="3692324"/>
            <a:chExt cx="163974" cy="1504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568536" y="4023825"/>
            <a:ext cx="163974" cy="150471"/>
            <a:chOff x="4409955" y="3692324"/>
            <a:chExt cx="163974" cy="1504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376192" y="4023825"/>
            <a:ext cx="163974" cy="150471"/>
            <a:chOff x="4409955" y="3692324"/>
            <a:chExt cx="163974" cy="15047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183848" y="4023825"/>
            <a:ext cx="163974" cy="150471"/>
            <a:chOff x="4409955" y="3692324"/>
            <a:chExt cx="163974" cy="150471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114057" y="45141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0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Infinite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334667" y="1154244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turnToWall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leftIsClear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 smtClean="0"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71463" y="3639493"/>
            <a:ext cx="2708476" cy="2703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586643" y="4847690"/>
            <a:ext cx="163974" cy="150471"/>
            <a:chOff x="4409955" y="3692324"/>
            <a:chExt cx="163974" cy="15047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394299" y="4847690"/>
            <a:ext cx="163974" cy="150471"/>
            <a:chOff x="4409955" y="3692324"/>
            <a:chExt cx="163974" cy="150471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201955" y="4847690"/>
            <a:ext cx="163974" cy="150471"/>
            <a:chOff x="4409955" y="3692324"/>
            <a:chExt cx="163974" cy="1504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568536" y="4023825"/>
            <a:ext cx="163974" cy="150471"/>
            <a:chOff x="4409955" y="3692324"/>
            <a:chExt cx="163974" cy="1504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376192" y="4023825"/>
            <a:ext cx="163974" cy="150471"/>
            <a:chOff x="4409955" y="3692324"/>
            <a:chExt cx="163974" cy="15047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183848" y="4023825"/>
            <a:ext cx="163974" cy="150471"/>
            <a:chOff x="4409955" y="3692324"/>
            <a:chExt cx="163974" cy="150471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114057" y="45141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2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Infinite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334667" y="1154244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turnToWall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leftIsClear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 smtClean="0"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71463" y="3639493"/>
            <a:ext cx="2708476" cy="2703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586643" y="4847690"/>
            <a:ext cx="163974" cy="150471"/>
            <a:chOff x="4409955" y="3692324"/>
            <a:chExt cx="163974" cy="15047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394299" y="4847690"/>
            <a:ext cx="163974" cy="150471"/>
            <a:chOff x="4409955" y="3692324"/>
            <a:chExt cx="163974" cy="150471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201955" y="4847690"/>
            <a:ext cx="163974" cy="150471"/>
            <a:chOff x="4409955" y="3692324"/>
            <a:chExt cx="163974" cy="150471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568536" y="4023825"/>
            <a:ext cx="163974" cy="150471"/>
            <a:chOff x="4409955" y="3692324"/>
            <a:chExt cx="163974" cy="150471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376192" y="4023825"/>
            <a:ext cx="163974" cy="150471"/>
            <a:chOff x="4409955" y="3692324"/>
            <a:chExt cx="163974" cy="15047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183848" y="4023825"/>
            <a:ext cx="163974" cy="150471"/>
            <a:chOff x="4409955" y="3692324"/>
            <a:chExt cx="163974" cy="150471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14057" y="45141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Off By One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334667" y="1154244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fillRow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smtClean="0">
                <a:latin typeface="Courier"/>
                <a:cs typeface="Courier"/>
              </a:rPr>
              <a:t>move();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 smtClean="0">
              <a:latin typeface="Courier"/>
              <a:cs typeface="Courier"/>
            </a:endParaRPr>
          </a:p>
        </p:txBody>
      </p:sp>
      <p:pic>
        <p:nvPicPr>
          <p:cNvPr id="37" name="Picture 36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418" y="5459392"/>
            <a:ext cx="717630" cy="72920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32" y="5416951"/>
            <a:ext cx="816735" cy="82108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2766349" y="53012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2836" y="5457463"/>
            <a:ext cx="717630" cy="729205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183038" y="5742971"/>
            <a:ext cx="163974" cy="150471"/>
            <a:chOff x="4409955" y="3692324"/>
            <a:chExt cx="163974" cy="150471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5606006" y="5742971"/>
            <a:ext cx="163974" cy="150471"/>
            <a:chOff x="4409955" y="3692324"/>
            <a:chExt cx="163974" cy="150471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5955" y="5455534"/>
            <a:ext cx="717630" cy="729205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2747299" y="3701004"/>
            <a:ext cx="3460830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3163988" y="4142771"/>
            <a:ext cx="163974" cy="150471"/>
            <a:chOff x="4409955" y="3692324"/>
            <a:chExt cx="163974" cy="150471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971644" y="4142771"/>
            <a:ext cx="163974" cy="150471"/>
            <a:chOff x="4409955" y="3692324"/>
            <a:chExt cx="163974" cy="150471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779300" y="4142771"/>
            <a:ext cx="163974" cy="150471"/>
            <a:chOff x="4409955" y="3692324"/>
            <a:chExt cx="163974" cy="150471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5586956" y="4142771"/>
            <a:ext cx="163974" cy="150471"/>
            <a:chOff x="4409955" y="3692324"/>
            <a:chExt cx="163974" cy="150471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93651" l="9043" r="88830">
                        <a14:foregroundMark x1="36702" y1="53968" x2="62234" y2="53968"/>
                        <a14:foregroundMark x1="51064" y1="65079" x2="67553" y2="66667"/>
                        <a14:foregroundMark x1="30851" y1="12698" x2="30851" y2="58201"/>
                        <a14:foregroundMark x1="31383" y1="64550" x2="70213" y2="59259"/>
                        <a14:foregroundMark x1="33511" y1="69312" x2="75000" y2="73545"/>
                        <a14:foregroundMark x1="75000" y1="68254" x2="67553" y2="15873"/>
                        <a14:foregroundMark x1="36170" y1="11640" x2="64894" y2="13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3599" y="3816751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6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Pre/Post that Don’t Match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375000" y="2077697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private void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addLeavesToTrees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smtClean="0">
                <a:latin typeface="Courier"/>
                <a:cs typeface="Courier"/>
              </a:rPr>
              <a:t>	</a:t>
            </a:r>
            <a:r>
              <a:rPr lang="en-US" sz="2200" dirty="0" err="1" smtClean="0">
                <a:latin typeface="Courier"/>
                <a:cs typeface="Courier"/>
              </a:rPr>
              <a:t>turnLeft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	</a:t>
            </a:r>
            <a:r>
              <a:rPr lang="en-US" sz="2200" dirty="0" err="1">
                <a:latin typeface="Courier"/>
                <a:cs typeface="Courier"/>
              </a:rPr>
              <a:t>climbTree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	</a:t>
            </a:r>
            <a:r>
              <a:rPr lang="en-US" sz="2200" dirty="0" err="1">
                <a:latin typeface="Courier"/>
                <a:cs typeface="Courier"/>
              </a:rPr>
              <a:t>addLeaves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	</a:t>
            </a:r>
            <a:r>
              <a:rPr lang="en-US" sz="2200" dirty="0" err="1">
                <a:latin typeface="Courier"/>
                <a:cs typeface="Courier"/>
              </a:rPr>
              <a:t>descendToGround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	</a:t>
            </a:r>
            <a:r>
              <a:rPr lang="en-US" sz="2200" dirty="0" err="1">
                <a:latin typeface="Courier"/>
                <a:cs typeface="Courier"/>
              </a:rPr>
              <a:t>turnLeft</a:t>
            </a:r>
            <a:r>
              <a:rPr lang="en-US" sz="2200" dirty="0">
                <a:latin typeface="Courier"/>
                <a:cs typeface="Courier"/>
              </a:rPr>
              <a:t>();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	}</a:t>
            </a:r>
            <a:endParaRPr lang="en-US" sz="2200" dirty="0" smtClean="0"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29607" y="3023858"/>
            <a:ext cx="169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</a:t>
            </a:r>
            <a:r>
              <a:rPr lang="en-US" smtClean="0"/>
              <a:t>: facing East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792708" y="4135926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Pre: facing South</a:t>
            </a:r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4061335" y="2924269"/>
            <a:ext cx="3751943" cy="896293"/>
          </a:xfrm>
          <a:custGeom>
            <a:avLst/>
            <a:gdLst>
              <a:gd name="connsiteX0" fmla="*/ 2873619 w 3751943"/>
              <a:gd name="connsiteY0" fmla="*/ 0 h 896293"/>
              <a:gd name="connsiteX1" fmla="*/ 2448107 w 3751943"/>
              <a:gd name="connsiteY1" fmla="*/ 18107 h 896293"/>
              <a:gd name="connsiteX2" fmla="*/ 2312305 w 3751943"/>
              <a:gd name="connsiteY2" fmla="*/ 27161 h 896293"/>
              <a:gd name="connsiteX3" fmla="*/ 2203663 w 3751943"/>
              <a:gd name="connsiteY3" fmla="*/ 54321 h 896293"/>
              <a:gd name="connsiteX4" fmla="*/ 2013540 w 3751943"/>
              <a:gd name="connsiteY4" fmla="*/ 117695 h 896293"/>
              <a:gd name="connsiteX5" fmla="*/ 1977326 w 3751943"/>
              <a:gd name="connsiteY5" fmla="*/ 172016 h 896293"/>
              <a:gd name="connsiteX6" fmla="*/ 1923006 w 3751943"/>
              <a:gd name="connsiteY6" fmla="*/ 271604 h 896293"/>
              <a:gd name="connsiteX7" fmla="*/ 1904899 w 3751943"/>
              <a:gd name="connsiteY7" fmla="*/ 325925 h 896293"/>
              <a:gd name="connsiteX8" fmla="*/ 1941113 w 3751943"/>
              <a:gd name="connsiteY8" fmla="*/ 534155 h 896293"/>
              <a:gd name="connsiteX9" fmla="*/ 1986380 w 3751943"/>
              <a:gd name="connsiteY9" fmla="*/ 606582 h 896293"/>
              <a:gd name="connsiteX10" fmla="*/ 2321358 w 3751943"/>
              <a:gd name="connsiteY10" fmla="*/ 751438 h 896293"/>
              <a:gd name="connsiteX11" fmla="*/ 2611069 w 3751943"/>
              <a:gd name="connsiteY11" fmla="*/ 869133 h 896293"/>
              <a:gd name="connsiteX12" fmla="*/ 2891726 w 3751943"/>
              <a:gd name="connsiteY12" fmla="*/ 896293 h 896293"/>
              <a:gd name="connsiteX13" fmla="*/ 3154277 w 3751943"/>
              <a:gd name="connsiteY13" fmla="*/ 887240 h 896293"/>
              <a:gd name="connsiteX14" fmla="*/ 3253865 w 3751943"/>
              <a:gd name="connsiteY14" fmla="*/ 832919 h 896293"/>
              <a:gd name="connsiteX15" fmla="*/ 3317239 w 3751943"/>
              <a:gd name="connsiteY15" fmla="*/ 805759 h 896293"/>
              <a:gd name="connsiteX16" fmla="*/ 3434934 w 3751943"/>
              <a:gd name="connsiteY16" fmla="*/ 679010 h 896293"/>
              <a:gd name="connsiteX17" fmla="*/ 3534522 w 3751943"/>
              <a:gd name="connsiteY17" fmla="*/ 597529 h 896293"/>
              <a:gd name="connsiteX18" fmla="*/ 3643164 w 3751943"/>
              <a:gd name="connsiteY18" fmla="*/ 525101 h 896293"/>
              <a:gd name="connsiteX19" fmla="*/ 3697485 w 3751943"/>
              <a:gd name="connsiteY19" fmla="*/ 434567 h 896293"/>
              <a:gd name="connsiteX20" fmla="*/ 3733699 w 3751943"/>
              <a:gd name="connsiteY20" fmla="*/ 398353 h 896293"/>
              <a:gd name="connsiteX21" fmla="*/ 3751806 w 3751943"/>
              <a:gd name="connsiteY21" fmla="*/ 353085 h 896293"/>
              <a:gd name="connsiteX22" fmla="*/ 3733699 w 3751943"/>
              <a:gd name="connsiteY22" fmla="*/ 190123 h 896293"/>
              <a:gd name="connsiteX23" fmla="*/ 3661271 w 3751943"/>
              <a:gd name="connsiteY23" fmla="*/ 135802 h 896293"/>
              <a:gd name="connsiteX24" fmla="*/ 3552629 w 3751943"/>
              <a:gd name="connsiteY24" fmla="*/ 72428 h 896293"/>
              <a:gd name="connsiteX25" fmla="*/ 3326293 w 3751943"/>
              <a:gd name="connsiteY25" fmla="*/ 27161 h 896293"/>
              <a:gd name="connsiteX26" fmla="*/ 2683497 w 3751943"/>
              <a:gd name="connsiteY26" fmla="*/ 63375 h 896293"/>
              <a:gd name="connsiteX27" fmla="*/ 2176503 w 3751943"/>
              <a:gd name="connsiteY27" fmla="*/ 90535 h 896293"/>
              <a:gd name="connsiteX28" fmla="*/ 2022594 w 3751943"/>
              <a:gd name="connsiteY28" fmla="*/ 99588 h 896293"/>
              <a:gd name="connsiteX29" fmla="*/ 1841524 w 3751943"/>
              <a:gd name="connsiteY29" fmla="*/ 117695 h 896293"/>
              <a:gd name="connsiteX30" fmla="*/ 1723829 w 3751943"/>
              <a:gd name="connsiteY30" fmla="*/ 144856 h 896293"/>
              <a:gd name="connsiteX31" fmla="*/ 1651402 w 3751943"/>
              <a:gd name="connsiteY31" fmla="*/ 153909 h 896293"/>
              <a:gd name="connsiteX32" fmla="*/ 1588027 w 3751943"/>
              <a:gd name="connsiteY32" fmla="*/ 162963 h 896293"/>
              <a:gd name="connsiteX33" fmla="*/ 1551814 w 3751943"/>
              <a:gd name="connsiteY33" fmla="*/ 172016 h 896293"/>
              <a:gd name="connsiteX34" fmla="*/ 1506546 w 3751943"/>
              <a:gd name="connsiteY34" fmla="*/ 181070 h 896293"/>
              <a:gd name="connsiteX35" fmla="*/ 1479386 w 3751943"/>
              <a:gd name="connsiteY35" fmla="*/ 190123 h 896293"/>
              <a:gd name="connsiteX36" fmla="*/ 1406958 w 3751943"/>
              <a:gd name="connsiteY36" fmla="*/ 199177 h 896293"/>
              <a:gd name="connsiteX37" fmla="*/ 1343584 w 3751943"/>
              <a:gd name="connsiteY37" fmla="*/ 208230 h 896293"/>
              <a:gd name="connsiteX38" fmla="*/ 1198728 w 3751943"/>
              <a:gd name="connsiteY38" fmla="*/ 226337 h 896293"/>
              <a:gd name="connsiteX39" fmla="*/ 1035766 w 3751943"/>
              <a:gd name="connsiteY39" fmla="*/ 253497 h 896293"/>
              <a:gd name="connsiteX40" fmla="*/ 972392 w 3751943"/>
              <a:gd name="connsiteY40" fmla="*/ 262551 h 896293"/>
              <a:gd name="connsiteX41" fmla="*/ 927124 w 3751943"/>
              <a:gd name="connsiteY41" fmla="*/ 271604 h 896293"/>
              <a:gd name="connsiteX42" fmla="*/ 890911 w 3751943"/>
              <a:gd name="connsiteY42" fmla="*/ 280658 h 896293"/>
              <a:gd name="connsiteX43" fmla="*/ 818483 w 3751943"/>
              <a:gd name="connsiteY43" fmla="*/ 289711 h 896293"/>
              <a:gd name="connsiteX44" fmla="*/ 709841 w 3751943"/>
              <a:gd name="connsiteY44" fmla="*/ 316872 h 896293"/>
              <a:gd name="connsiteX45" fmla="*/ 673627 w 3751943"/>
              <a:gd name="connsiteY45" fmla="*/ 325925 h 896293"/>
              <a:gd name="connsiteX46" fmla="*/ 619307 w 3751943"/>
              <a:gd name="connsiteY46" fmla="*/ 353085 h 896293"/>
              <a:gd name="connsiteX47" fmla="*/ 592146 w 3751943"/>
              <a:gd name="connsiteY47" fmla="*/ 362139 h 896293"/>
              <a:gd name="connsiteX48" fmla="*/ 402023 w 3751943"/>
              <a:gd name="connsiteY48" fmla="*/ 398353 h 896293"/>
              <a:gd name="connsiteX49" fmla="*/ 320542 w 3751943"/>
              <a:gd name="connsiteY49" fmla="*/ 434567 h 896293"/>
              <a:gd name="connsiteX50" fmla="*/ 275275 w 3751943"/>
              <a:gd name="connsiteY50" fmla="*/ 443620 h 896293"/>
              <a:gd name="connsiteX51" fmla="*/ 248115 w 3751943"/>
              <a:gd name="connsiteY51" fmla="*/ 461727 h 896293"/>
              <a:gd name="connsiteX52" fmla="*/ 39885 w 3751943"/>
              <a:gd name="connsiteY52" fmla="*/ 488887 h 896293"/>
              <a:gd name="connsiteX53" fmla="*/ 3671 w 3751943"/>
              <a:gd name="connsiteY53" fmla="*/ 497941 h 896293"/>
              <a:gd name="connsiteX54" fmla="*/ 48938 w 3751943"/>
              <a:gd name="connsiteY54" fmla="*/ 425513 h 896293"/>
              <a:gd name="connsiteX55" fmla="*/ 57992 w 3751943"/>
              <a:gd name="connsiteY55" fmla="*/ 398353 h 896293"/>
              <a:gd name="connsiteX56" fmla="*/ 148526 w 3751943"/>
              <a:gd name="connsiteY56" fmla="*/ 344032 h 896293"/>
              <a:gd name="connsiteX57" fmla="*/ 103259 w 3751943"/>
              <a:gd name="connsiteY57" fmla="*/ 398353 h 896293"/>
              <a:gd name="connsiteX58" fmla="*/ 67045 w 3751943"/>
              <a:gd name="connsiteY58" fmla="*/ 425513 h 896293"/>
              <a:gd name="connsiteX59" fmla="*/ 12724 w 3751943"/>
              <a:gd name="connsiteY59" fmla="*/ 506994 h 896293"/>
              <a:gd name="connsiteX60" fmla="*/ 112313 w 3751943"/>
              <a:gd name="connsiteY60" fmla="*/ 525101 h 896293"/>
              <a:gd name="connsiteX61" fmla="*/ 211901 w 3751943"/>
              <a:gd name="connsiteY61" fmla="*/ 552262 h 89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751943" h="896293">
                <a:moveTo>
                  <a:pt x="2873619" y="0"/>
                </a:moveTo>
                <a:cubicBezTo>
                  <a:pt x="2664354" y="23253"/>
                  <a:pt x="2877255" y="1913"/>
                  <a:pt x="2448107" y="18107"/>
                </a:cubicBezTo>
                <a:cubicBezTo>
                  <a:pt x="2402771" y="19818"/>
                  <a:pt x="2357572" y="24143"/>
                  <a:pt x="2312305" y="27161"/>
                </a:cubicBezTo>
                <a:cubicBezTo>
                  <a:pt x="2265045" y="36612"/>
                  <a:pt x="2253919" y="37569"/>
                  <a:pt x="2203663" y="54321"/>
                </a:cubicBezTo>
                <a:cubicBezTo>
                  <a:pt x="1999054" y="122524"/>
                  <a:pt x="2111446" y="93220"/>
                  <a:pt x="2013540" y="117695"/>
                </a:cubicBezTo>
                <a:cubicBezTo>
                  <a:pt x="2001469" y="135802"/>
                  <a:pt x="1987643" y="152855"/>
                  <a:pt x="1977326" y="172016"/>
                </a:cubicBezTo>
                <a:cubicBezTo>
                  <a:pt x="1914126" y="289389"/>
                  <a:pt x="1983715" y="190657"/>
                  <a:pt x="1923006" y="271604"/>
                </a:cubicBezTo>
                <a:cubicBezTo>
                  <a:pt x="1916970" y="289711"/>
                  <a:pt x="1903435" y="306895"/>
                  <a:pt x="1904899" y="325925"/>
                </a:cubicBezTo>
                <a:cubicBezTo>
                  <a:pt x="1911528" y="412102"/>
                  <a:pt x="1906522" y="456325"/>
                  <a:pt x="1941113" y="534155"/>
                </a:cubicBezTo>
                <a:cubicBezTo>
                  <a:pt x="1952676" y="560171"/>
                  <a:pt x="1964509" y="588356"/>
                  <a:pt x="1986380" y="606582"/>
                </a:cubicBezTo>
                <a:cubicBezTo>
                  <a:pt x="2054359" y="663231"/>
                  <a:pt x="2266897" y="729654"/>
                  <a:pt x="2321358" y="751438"/>
                </a:cubicBezTo>
                <a:cubicBezTo>
                  <a:pt x="2324473" y="752684"/>
                  <a:pt x="2559120" y="857589"/>
                  <a:pt x="2611069" y="869133"/>
                </a:cubicBezTo>
                <a:cubicBezTo>
                  <a:pt x="2682274" y="884956"/>
                  <a:pt x="2818008" y="891379"/>
                  <a:pt x="2891726" y="896293"/>
                </a:cubicBezTo>
                <a:lnTo>
                  <a:pt x="3154277" y="887240"/>
                </a:lnTo>
                <a:cubicBezTo>
                  <a:pt x="3191524" y="880722"/>
                  <a:pt x="3220044" y="849830"/>
                  <a:pt x="3253865" y="832919"/>
                </a:cubicBezTo>
                <a:cubicBezTo>
                  <a:pt x="3274422" y="822641"/>
                  <a:pt x="3296114" y="814812"/>
                  <a:pt x="3317239" y="805759"/>
                </a:cubicBezTo>
                <a:cubicBezTo>
                  <a:pt x="3360065" y="755795"/>
                  <a:pt x="3385104" y="723303"/>
                  <a:pt x="3434934" y="679010"/>
                </a:cubicBezTo>
                <a:cubicBezTo>
                  <a:pt x="3466991" y="650515"/>
                  <a:pt x="3497282" y="618809"/>
                  <a:pt x="3534522" y="597529"/>
                </a:cubicBezTo>
                <a:cubicBezTo>
                  <a:pt x="3614674" y="551728"/>
                  <a:pt x="3578898" y="576514"/>
                  <a:pt x="3643164" y="525101"/>
                </a:cubicBezTo>
                <a:cubicBezTo>
                  <a:pt x="3661970" y="487490"/>
                  <a:pt x="3668350" y="470985"/>
                  <a:pt x="3697485" y="434567"/>
                </a:cubicBezTo>
                <a:cubicBezTo>
                  <a:pt x="3708150" y="421236"/>
                  <a:pt x="3721628" y="410424"/>
                  <a:pt x="3733699" y="398353"/>
                </a:cubicBezTo>
                <a:cubicBezTo>
                  <a:pt x="3739735" y="383264"/>
                  <a:pt x="3751806" y="369337"/>
                  <a:pt x="3751806" y="353085"/>
                </a:cubicBezTo>
                <a:cubicBezTo>
                  <a:pt x="3751806" y="298430"/>
                  <a:pt x="3754720" y="240574"/>
                  <a:pt x="3733699" y="190123"/>
                </a:cubicBezTo>
                <a:cubicBezTo>
                  <a:pt x="3722092" y="162266"/>
                  <a:pt x="3678011" y="160912"/>
                  <a:pt x="3661271" y="135802"/>
                </a:cubicBezTo>
                <a:cubicBezTo>
                  <a:pt x="3626660" y="83886"/>
                  <a:pt x="3648709" y="105847"/>
                  <a:pt x="3552629" y="72428"/>
                </a:cubicBezTo>
                <a:cubicBezTo>
                  <a:pt x="3423330" y="27454"/>
                  <a:pt x="3455363" y="37916"/>
                  <a:pt x="3326293" y="27161"/>
                </a:cubicBezTo>
                <a:cubicBezTo>
                  <a:pt x="2901220" y="65804"/>
                  <a:pt x="3368011" y="26705"/>
                  <a:pt x="2683497" y="63375"/>
                </a:cubicBezTo>
                <a:lnTo>
                  <a:pt x="2176503" y="90535"/>
                </a:lnTo>
                <a:cubicBezTo>
                  <a:pt x="2125188" y="93347"/>
                  <a:pt x="2073731" y="94474"/>
                  <a:pt x="2022594" y="99588"/>
                </a:cubicBezTo>
                <a:lnTo>
                  <a:pt x="1841524" y="117695"/>
                </a:lnTo>
                <a:cubicBezTo>
                  <a:pt x="1804364" y="126986"/>
                  <a:pt x="1759217" y="138611"/>
                  <a:pt x="1723829" y="144856"/>
                </a:cubicBezTo>
                <a:cubicBezTo>
                  <a:pt x="1699869" y="149084"/>
                  <a:pt x="1675519" y="150693"/>
                  <a:pt x="1651402" y="153909"/>
                </a:cubicBezTo>
                <a:cubicBezTo>
                  <a:pt x="1630250" y="156729"/>
                  <a:pt x="1609022" y="159146"/>
                  <a:pt x="1588027" y="162963"/>
                </a:cubicBezTo>
                <a:cubicBezTo>
                  <a:pt x="1575785" y="165189"/>
                  <a:pt x="1563960" y="169317"/>
                  <a:pt x="1551814" y="172016"/>
                </a:cubicBezTo>
                <a:cubicBezTo>
                  <a:pt x="1536792" y="175354"/>
                  <a:pt x="1521475" y="177338"/>
                  <a:pt x="1506546" y="181070"/>
                </a:cubicBezTo>
                <a:cubicBezTo>
                  <a:pt x="1497288" y="183385"/>
                  <a:pt x="1488775" y="188416"/>
                  <a:pt x="1479386" y="190123"/>
                </a:cubicBezTo>
                <a:cubicBezTo>
                  <a:pt x="1455448" y="194475"/>
                  <a:pt x="1431075" y="195961"/>
                  <a:pt x="1406958" y="199177"/>
                </a:cubicBezTo>
                <a:lnTo>
                  <a:pt x="1343584" y="208230"/>
                </a:lnTo>
                <a:cubicBezTo>
                  <a:pt x="1295332" y="214524"/>
                  <a:pt x="1245936" y="214535"/>
                  <a:pt x="1198728" y="226337"/>
                </a:cubicBezTo>
                <a:cubicBezTo>
                  <a:pt x="1121109" y="245741"/>
                  <a:pt x="1174836" y="233629"/>
                  <a:pt x="1035766" y="253497"/>
                </a:cubicBezTo>
                <a:cubicBezTo>
                  <a:pt x="1014641" y="256515"/>
                  <a:pt x="993317" y="258366"/>
                  <a:pt x="972392" y="262551"/>
                </a:cubicBezTo>
                <a:cubicBezTo>
                  <a:pt x="957303" y="265569"/>
                  <a:pt x="942146" y="268266"/>
                  <a:pt x="927124" y="271604"/>
                </a:cubicBezTo>
                <a:cubicBezTo>
                  <a:pt x="914978" y="274303"/>
                  <a:pt x="903184" y="278612"/>
                  <a:pt x="890911" y="280658"/>
                </a:cubicBezTo>
                <a:cubicBezTo>
                  <a:pt x="866912" y="284658"/>
                  <a:pt x="842626" y="286693"/>
                  <a:pt x="818483" y="289711"/>
                </a:cubicBezTo>
                <a:lnTo>
                  <a:pt x="709841" y="316872"/>
                </a:lnTo>
                <a:lnTo>
                  <a:pt x="673627" y="325925"/>
                </a:lnTo>
                <a:cubicBezTo>
                  <a:pt x="655520" y="334978"/>
                  <a:pt x="637806" y="344863"/>
                  <a:pt x="619307" y="353085"/>
                </a:cubicBezTo>
                <a:cubicBezTo>
                  <a:pt x="610586" y="356961"/>
                  <a:pt x="601367" y="359680"/>
                  <a:pt x="592146" y="362139"/>
                </a:cubicBezTo>
                <a:cubicBezTo>
                  <a:pt x="471477" y="394318"/>
                  <a:pt x="510001" y="386355"/>
                  <a:pt x="402023" y="398353"/>
                </a:cubicBezTo>
                <a:cubicBezTo>
                  <a:pt x="296004" y="424857"/>
                  <a:pt x="451061" y="382360"/>
                  <a:pt x="320542" y="434567"/>
                </a:cubicBezTo>
                <a:cubicBezTo>
                  <a:pt x="306255" y="440282"/>
                  <a:pt x="290364" y="440602"/>
                  <a:pt x="275275" y="443620"/>
                </a:cubicBezTo>
                <a:cubicBezTo>
                  <a:pt x="266222" y="449656"/>
                  <a:pt x="258437" y="458286"/>
                  <a:pt x="248115" y="461727"/>
                </a:cubicBezTo>
                <a:cubicBezTo>
                  <a:pt x="177394" y="485301"/>
                  <a:pt x="115056" y="483518"/>
                  <a:pt x="39885" y="488887"/>
                </a:cubicBezTo>
                <a:cubicBezTo>
                  <a:pt x="27814" y="491905"/>
                  <a:pt x="8292" y="509494"/>
                  <a:pt x="3671" y="497941"/>
                </a:cubicBezTo>
                <a:cubicBezTo>
                  <a:pt x="-12206" y="458248"/>
                  <a:pt x="27233" y="439984"/>
                  <a:pt x="48938" y="425513"/>
                </a:cubicBezTo>
                <a:cubicBezTo>
                  <a:pt x="51956" y="416460"/>
                  <a:pt x="52445" y="406119"/>
                  <a:pt x="57992" y="398353"/>
                </a:cubicBezTo>
                <a:cubicBezTo>
                  <a:pt x="89061" y="354857"/>
                  <a:pt x="98851" y="360591"/>
                  <a:pt x="148526" y="344032"/>
                </a:cubicBezTo>
                <a:cubicBezTo>
                  <a:pt x="133437" y="362139"/>
                  <a:pt x="119925" y="381687"/>
                  <a:pt x="103259" y="398353"/>
                </a:cubicBezTo>
                <a:cubicBezTo>
                  <a:pt x="92589" y="409023"/>
                  <a:pt x="77715" y="414843"/>
                  <a:pt x="67045" y="425513"/>
                </a:cubicBezTo>
                <a:cubicBezTo>
                  <a:pt x="33563" y="458995"/>
                  <a:pt x="31677" y="469089"/>
                  <a:pt x="12724" y="506994"/>
                </a:cubicBezTo>
                <a:cubicBezTo>
                  <a:pt x="45920" y="513030"/>
                  <a:pt x="79411" y="517623"/>
                  <a:pt x="112313" y="525101"/>
                </a:cubicBezTo>
                <a:cubicBezTo>
                  <a:pt x="145866" y="532727"/>
                  <a:pt x="211901" y="552262"/>
                  <a:pt x="211901" y="552262"/>
                </a:cubicBez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803818" y="3757188"/>
            <a:ext cx="2964055" cy="878186"/>
          </a:xfrm>
          <a:custGeom>
            <a:avLst/>
            <a:gdLst>
              <a:gd name="connsiteX0" fmla="*/ 954186 w 2964055"/>
              <a:gd name="connsiteY0" fmla="*/ 217283 h 878186"/>
              <a:gd name="connsiteX1" fmla="*/ 881758 w 2964055"/>
              <a:gd name="connsiteY1" fmla="*/ 371192 h 878186"/>
              <a:gd name="connsiteX2" fmla="*/ 818384 w 2964055"/>
              <a:gd name="connsiteY2" fmla="*/ 497941 h 878186"/>
              <a:gd name="connsiteX3" fmla="*/ 800277 w 2964055"/>
              <a:gd name="connsiteY3" fmla="*/ 624689 h 878186"/>
              <a:gd name="connsiteX4" fmla="*/ 827437 w 2964055"/>
              <a:gd name="connsiteY4" fmla="*/ 778598 h 878186"/>
              <a:gd name="connsiteX5" fmla="*/ 1008507 w 2964055"/>
              <a:gd name="connsiteY5" fmla="*/ 823865 h 878186"/>
              <a:gd name="connsiteX6" fmla="*/ 1234843 w 2964055"/>
              <a:gd name="connsiteY6" fmla="*/ 860079 h 878186"/>
              <a:gd name="connsiteX7" fmla="*/ 1796158 w 2964055"/>
              <a:gd name="connsiteY7" fmla="*/ 878186 h 878186"/>
              <a:gd name="connsiteX8" fmla="*/ 2475168 w 2964055"/>
              <a:gd name="connsiteY8" fmla="*/ 869133 h 878186"/>
              <a:gd name="connsiteX9" fmla="*/ 2601917 w 2964055"/>
              <a:gd name="connsiteY9" fmla="*/ 851026 h 878186"/>
              <a:gd name="connsiteX10" fmla="*/ 2665291 w 2964055"/>
              <a:gd name="connsiteY10" fmla="*/ 832919 h 878186"/>
              <a:gd name="connsiteX11" fmla="*/ 2755826 w 2964055"/>
              <a:gd name="connsiteY11" fmla="*/ 814812 h 878186"/>
              <a:gd name="connsiteX12" fmla="*/ 2801093 w 2964055"/>
              <a:gd name="connsiteY12" fmla="*/ 787652 h 878186"/>
              <a:gd name="connsiteX13" fmla="*/ 2900681 w 2964055"/>
              <a:gd name="connsiteY13" fmla="*/ 724277 h 878186"/>
              <a:gd name="connsiteX14" fmla="*/ 2945948 w 2964055"/>
              <a:gd name="connsiteY14" fmla="*/ 642796 h 878186"/>
              <a:gd name="connsiteX15" fmla="*/ 2964055 w 2964055"/>
              <a:gd name="connsiteY15" fmla="*/ 615636 h 878186"/>
              <a:gd name="connsiteX16" fmla="*/ 2927841 w 2964055"/>
              <a:gd name="connsiteY16" fmla="*/ 443620 h 878186"/>
              <a:gd name="connsiteX17" fmla="*/ 2891628 w 2964055"/>
              <a:gd name="connsiteY17" fmla="*/ 389299 h 878186"/>
              <a:gd name="connsiteX18" fmla="*/ 2737719 w 2964055"/>
              <a:gd name="connsiteY18" fmla="*/ 325925 h 878186"/>
              <a:gd name="connsiteX19" fmla="*/ 2565703 w 2964055"/>
              <a:gd name="connsiteY19" fmla="*/ 298764 h 878186"/>
              <a:gd name="connsiteX20" fmla="*/ 2194511 w 2964055"/>
              <a:gd name="connsiteY20" fmla="*/ 298764 h 878186"/>
              <a:gd name="connsiteX21" fmla="*/ 1624142 w 2964055"/>
              <a:gd name="connsiteY21" fmla="*/ 289711 h 878186"/>
              <a:gd name="connsiteX22" fmla="*/ 1542661 w 2964055"/>
              <a:gd name="connsiteY22" fmla="*/ 280658 h 878186"/>
              <a:gd name="connsiteX23" fmla="*/ 1388752 w 2964055"/>
              <a:gd name="connsiteY23" fmla="*/ 271604 h 878186"/>
              <a:gd name="connsiteX24" fmla="*/ 1334432 w 2964055"/>
              <a:gd name="connsiteY24" fmla="*/ 253497 h 878186"/>
              <a:gd name="connsiteX25" fmla="*/ 1298218 w 2964055"/>
              <a:gd name="connsiteY25" fmla="*/ 244444 h 878186"/>
              <a:gd name="connsiteX26" fmla="*/ 1216736 w 2964055"/>
              <a:gd name="connsiteY26" fmla="*/ 226337 h 878186"/>
              <a:gd name="connsiteX27" fmla="*/ 1117148 w 2964055"/>
              <a:gd name="connsiteY27" fmla="*/ 199176 h 878186"/>
              <a:gd name="connsiteX28" fmla="*/ 646368 w 2964055"/>
              <a:gd name="connsiteY28" fmla="*/ 181069 h 878186"/>
              <a:gd name="connsiteX29" fmla="*/ 410978 w 2964055"/>
              <a:gd name="connsiteY29" fmla="*/ 162962 h 878186"/>
              <a:gd name="connsiteX30" fmla="*/ 356657 w 2964055"/>
              <a:gd name="connsiteY30" fmla="*/ 153909 h 878186"/>
              <a:gd name="connsiteX31" fmla="*/ 320443 w 2964055"/>
              <a:gd name="connsiteY31" fmla="*/ 144856 h 878186"/>
              <a:gd name="connsiteX32" fmla="*/ 184641 w 2964055"/>
              <a:gd name="connsiteY32" fmla="*/ 135802 h 878186"/>
              <a:gd name="connsiteX33" fmla="*/ 130321 w 2964055"/>
              <a:gd name="connsiteY33" fmla="*/ 117695 h 878186"/>
              <a:gd name="connsiteX34" fmla="*/ 103160 w 2964055"/>
              <a:gd name="connsiteY34" fmla="*/ 108642 h 878186"/>
              <a:gd name="connsiteX35" fmla="*/ 76000 w 2964055"/>
              <a:gd name="connsiteY35" fmla="*/ 90535 h 878186"/>
              <a:gd name="connsiteX36" fmla="*/ 39786 w 2964055"/>
              <a:gd name="connsiteY36" fmla="*/ 72428 h 878186"/>
              <a:gd name="connsiteX37" fmla="*/ 21679 w 2964055"/>
              <a:gd name="connsiteY37" fmla="*/ 45267 h 878186"/>
              <a:gd name="connsiteX38" fmla="*/ 3572 w 2964055"/>
              <a:gd name="connsiteY38" fmla="*/ 81481 h 878186"/>
              <a:gd name="connsiteX39" fmla="*/ 12626 w 2964055"/>
              <a:gd name="connsiteY39" fmla="*/ 18107 h 878186"/>
              <a:gd name="connsiteX40" fmla="*/ 66946 w 2964055"/>
              <a:gd name="connsiteY40" fmla="*/ 0 h 878186"/>
              <a:gd name="connsiteX41" fmla="*/ 220855 w 2964055"/>
              <a:gd name="connsiteY41" fmla="*/ 0 h 87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964055" h="878186">
                <a:moveTo>
                  <a:pt x="954186" y="217283"/>
                </a:moveTo>
                <a:cubicBezTo>
                  <a:pt x="834306" y="487012"/>
                  <a:pt x="997290" y="123621"/>
                  <a:pt x="881758" y="371192"/>
                </a:cubicBezTo>
                <a:cubicBezTo>
                  <a:pt x="827197" y="488110"/>
                  <a:pt x="884863" y="381603"/>
                  <a:pt x="818384" y="497941"/>
                </a:cubicBezTo>
                <a:cubicBezTo>
                  <a:pt x="814804" y="519421"/>
                  <a:pt x="799053" y="609384"/>
                  <a:pt x="800277" y="624689"/>
                </a:cubicBezTo>
                <a:cubicBezTo>
                  <a:pt x="804431" y="676619"/>
                  <a:pt x="789790" y="742588"/>
                  <a:pt x="827437" y="778598"/>
                </a:cubicBezTo>
                <a:cubicBezTo>
                  <a:pt x="872396" y="821602"/>
                  <a:pt x="947698" y="810717"/>
                  <a:pt x="1008507" y="823865"/>
                </a:cubicBezTo>
                <a:cubicBezTo>
                  <a:pt x="1019680" y="826281"/>
                  <a:pt x="1188574" y="858096"/>
                  <a:pt x="1234843" y="860079"/>
                </a:cubicBezTo>
                <a:cubicBezTo>
                  <a:pt x="1421874" y="868094"/>
                  <a:pt x="1609053" y="872150"/>
                  <a:pt x="1796158" y="878186"/>
                </a:cubicBezTo>
                <a:lnTo>
                  <a:pt x="2475168" y="869133"/>
                </a:lnTo>
                <a:cubicBezTo>
                  <a:pt x="2489352" y="868791"/>
                  <a:pt x="2581283" y="855788"/>
                  <a:pt x="2601917" y="851026"/>
                </a:cubicBezTo>
                <a:cubicBezTo>
                  <a:pt x="2623324" y="846086"/>
                  <a:pt x="2643905" y="837951"/>
                  <a:pt x="2665291" y="832919"/>
                </a:cubicBezTo>
                <a:cubicBezTo>
                  <a:pt x="2695249" y="825870"/>
                  <a:pt x="2755826" y="814812"/>
                  <a:pt x="2755826" y="814812"/>
                </a:cubicBezTo>
                <a:cubicBezTo>
                  <a:pt x="2770915" y="805759"/>
                  <a:pt x="2785645" y="796078"/>
                  <a:pt x="2801093" y="787652"/>
                </a:cubicBezTo>
                <a:cubicBezTo>
                  <a:pt x="2851703" y="760046"/>
                  <a:pt x="2859645" y="765313"/>
                  <a:pt x="2900681" y="724277"/>
                </a:cubicBezTo>
                <a:cubicBezTo>
                  <a:pt x="2936295" y="688662"/>
                  <a:pt x="2923633" y="687425"/>
                  <a:pt x="2945948" y="642796"/>
                </a:cubicBezTo>
                <a:cubicBezTo>
                  <a:pt x="2950814" y="633064"/>
                  <a:pt x="2958019" y="624689"/>
                  <a:pt x="2964055" y="615636"/>
                </a:cubicBezTo>
                <a:cubicBezTo>
                  <a:pt x="2956389" y="531304"/>
                  <a:pt x="2963828" y="515594"/>
                  <a:pt x="2927841" y="443620"/>
                </a:cubicBezTo>
                <a:cubicBezTo>
                  <a:pt x="2918109" y="424156"/>
                  <a:pt x="2908241" y="403356"/>
                  <a:pt x="2891628" y="389299"/>
                </a:cubicBezTo>
                <a:cubicBezTo>
                  <a:pt x="2842178" y="347457"/>
                  <a:pt x="2797210" y="339145"/>
                  <a:pt x="2737719" y="325925"/>
                </a:cubicBezTo>
                <a:cubicBezTo>
                  <a:pt x="2643856" y="305066"/>
                  <a:pt x="2656932" y="308901"/>
                  <a:pt x="2565703" y="298764"/>
                </a:cubicBezTo>
                <a:cubicBezTo>
                  <a:pt x="2380927" y="252572"/>
                  <a:pt x="2580483" y="294744"/>
                  <a:pt x="2194511" y="298764"/>
                </a:cubicBezTo>
                <a:lnTo>
                  <a:pt x="1624142" y="289711"/>
                </a:lnTo>
                <a:cubicBezTo>
                  <a:pt x="1596982" y="286693"/>
                  <a:pt x="1569908" y="282754"/>
                  <a:pt x="1542661" y="280658"/>
                </a:cubicBezTo>
                <a:cubicBezTo>
                  <a:pt x="1491421" y="276716"/>
                  <a:pt x="1439712" y="278251"/>
                  <a:pt x="1388752" y="271604"/>
                </a:cubicBezTo>
                <a:cubicBezTo>
                  <a:pt x="1369826" y="269135"/>
                  <a:pt x="1352948" y="258126"/>
                  <a:pt x="1334432" y="253497"/>
                </a:cubicBezTo>
                <a:cubicBezTo>
                  <a:pt x="1322361" y="250479"/>
                  <a:pt x="1310365" y="247143"/>
                  <a:pt x="1298218" y="244444"/>
                </a:cubicBezTo>
                <a:cubicBezTo>
                  <a:pt x="1265006" y="237064"/>
                  <a:pt x="1248264" y="235795"/>
                  <a:pt x="1216736" y="226337"/>
                </a:cubicBezTo>
                <a:cubicBezTo>
                  <a:pt x="1174629" y="213705"/>
                  <a:pt x="1159515" y="203636"/>
                  <a:pt x="1117148" y="199176"/>
                </a:cubicBezTo>
                <a:cubicBezTo>
                  <a:pt x="979347" y="184671"/>
                  <a:pt x="752773" y="183869"/>
                  <a:pt x="646368" y="181069"/>
                </a:cubicBezTo>
                <a:lnTo>
                  <a:pt x="410978" y="162962"/>
                </a:lnTo>
                <a:cubicBezTo>
                  <a:pt x="392734" y="160935"/>
                  <a:pt x="374657" y="157509"/>
                  <a:pt x="356657" y="153909"/>
                </a:cubicBezTo>
                <a:cubicBezTo>
                  <a:pt x="344456" y="151469"/>
                  <a:pt x="332817" y="146159"/>
                  <a:pt x="320443" y="144856"/>
                </a:cubicBezTo>
                <a:cubicBezTo>
                  <a:pt x="275324" y="140107"/>
                  <a:pt x="229908" y="138820"/>
                  <a:pt x="184641" y="135802"/>
                </a:cubicBezTo>
                <a:lnTo>
                  <a:pt x="130321" y="117695"/>
                </a:lnTo>
                <a:lnTo>
                  <a:pt x="103160" y="108642"/>
                </a:lnTo>
                <a:cubicBezTo>
                  <a:pt x="94107" y="102606"/>
                  <a:pt x="85447" y="95933"/>
                  <a:pt x="76000" y="90535"/>
                </a:cubicBezTo>
                <a:cubicBezTo>
                  <a:pt x="64282" y="83839"/>
                  <a:pt x="50154" y="81068"/>
                  <a:pt x="39786" y="72428"/>
                </a:cubicBezTo>
                <a:cubicBezTo>
                  <a:pt x="31427" y="65462"/>
                  <a:pt x="27715" y="54321"/>
                  <a:pt x="21679" y="45267"/>
                </a:cubicBezTo>
                <a:cubicBezTo>
                  <a:pt x="15643" y="57338"/>
                  <a:pt x="7840" y="94285"/>
                  <a:pt x="3572" y="81481"/>
                </a:cubicBezTo>
                <a:cubicBezTo>
                  <a:pt x="-3176" y="61237"/>
                  <a:pt x="-475" y="34951"/>
                  <a:pt x="12626" y="18107"/>
                </a:cubicBezTo>
                <a:cubicBezTo>
                  <a:pt x="24344" y="3041"/>
                  <a:pt x="47860" y="0"/>
                  <a:pt x="66946" y="0"/>
                </a:cubicBezTo>
                <a:lnTo>
                  <a:pt x="220855" y="0"/>
                </a:lnTo>
              </a:path>
            </a:pathLst>
          </a:custGeom>
          <a:noFill/>
          <a:ln w="38100">
            <a:solidFill>
              <a:srgbClr val="033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3137" y="1465801"/>
            <a:ext cx="8422105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2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class</a:t>
            </a:r>
            <a:r>
              <a:rPr lang="en-US" sz="22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Place99Beepers </a:t>
            </a:r>
            <a:r>
              <a:rPr lang="en-US" sz="2200" b="1" dirty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extends</a:t>
            </a:r>
            <a:r>
              <a:rPr lang="en-US" sz="22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SuperKarel</a:t>
            </a:r>
            <a:r>
              <a:rPr lang="en-US" sz="22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{</a:t>
            </a:r>
          </a:p>
          <a:p>
            <a:r>
              <a:rPr lang="en-US" sz="2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200" b="1" dirty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en-US" sz="22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sz="22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run() </a:t>
            </a:r>
            <a:r>
              <a:rPr lang="en-US" sz="22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move();</a:t>
            </a:r>
          </a:p>
          <a:p>
            <a:endParaRPr lang="en-US" sz="2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repeats the code in the “body” 99 times</a:t>
            </a:r>
            <a:endParaRPr lang="en-US" sz="2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da-DK" sz="2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da-DK" sz="2200" b="1" dirty="0" smtClean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da-DK" sz="22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da-DK" sz="2200" b="1" dirty="0" err="1" smtClean="0">
                <a:solidFill>
                  <a:srgbClr val="7F0055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da-DK" sz="22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i = 0; i &lt; 99; i++) {</a:t>
            </a:r>
          </a:p>
          <a:p>
            <a:r>
              <a:rPr lang="da-DK" sz="2200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da-DK" sz="2200" b="1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the “body”</a:t>
            </a:r>
            <a:endParaRPr lang="da-DK" sz="2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da-DK" sz="2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da-DK" sz="2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da-DK" sz="2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da-DK" sz="2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da-DK" sz="2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da-DK" sz="2200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	move();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2200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For 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4823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1918190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commonErrors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decomposition();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7462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2488558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commonErrors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decomposition();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4833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9010" y="-133143"/>
            <a:ext cx="10595188" cy="70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6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33" y="0"/>
            <a:ext cx="586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2443479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commonErrors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decomposition();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0361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3041008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commonErrors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decomposition();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6902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92300"/>
            <a:ext cx="8445500" cy="30607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Double Beepers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029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18" y="109145"/>
            <a:ext cx="6090216" cy="609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5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3041008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commonErrors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decomposition();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8805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3575162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commonErrors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decomposition();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865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If the condition passes, run “body”.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      // Repeat.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// the “body</a:t>
            </a:r>
            <a:r>
              <a:rPr lang="en-US" sz="2200" dirty="0" smtClean="0">
                <a:solidFill>
                  <a:srgbClr val="008000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4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7711" y="4136477"/>
            <a:ext cx="7986532" cy="6829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4987" y="823944"/>
            <a:ext cx="9677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rivate void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friday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(){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banishWinter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commonErrors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decomposition();</a:t>
            </a:r>
          </a:p>
          <a:p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doubleBeepers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if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extraTime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()){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wordSearchKarel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();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  }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4656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8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837937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Happy Friday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3697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71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2009279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1810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257643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3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place a first beeper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      </a:t>
            </a:r>
            <a:r>
              <a:rPr lang="en-US" sz="2200" dirty="0" err="1">
                <a:latin typeface="Courier"/>
                <a:cs typeface="Courier"/>
              </a:rPr>
              <a:t>putBeeper</a:t>
            </a:r>
            <a:r>
              <a:rPr lang="en-US" sz="2200" dirty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>
                <a:latin typeface="Courier"/>
                <a:cs typeface="Courier"/>
              </a:rPr>
              <a:t>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8110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71463" y="5312779"/>
            <a:ext cx="2708476" cy="1030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588152" y="5754546"/>
            <a:ext cx="163974" cy="150471"/>
            <a:chOff x="4409955" y="3692324"/>
            <a:chExt cx="163974" cy="150471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395808" y="5754546"/>
            <a:ext cx="163974" cy="150471"/>
            <a:chOff x="4409955" y="3692324"/>
            <a:chExt cx="163974" cy="150471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203464" y="5754546"/>
            <a:ext cx="163974" cy="150471"/>
            <a:chOff x="4409955" y="3692324"/>
            <a:chExt cx="163974" cy="15047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90977" y="3692324"/>
              <a:ext cx="0" cy="15047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409955" y="3773347"/>
              <a:ext cx="163974" cy="192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Screen Shot 2016-06-20 at 10.52.43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217" y="5478684"/>
            <a:ext cx="717630" cy="7292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763" y="5428526"/>
            <a:ext cx="816735" cy="8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2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3430</TotalTime>
  <Words>1251</Words>
  <Application>Microsoft Macintosh PowerPoint</Application>
  <PresentationFormat>On-screen Show (4:3)</PresentationFormat>
  <Paragraphs>480</Paragraphs>
  <Slides>52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Calibri</vt:lpstr>
      <vt:lpstr>Century Gothic</vt:lpstr>
      <vt:lpstr>Courier</vt:lpstr>
      <vt:lpstr>ＭＳ Ｐゴシック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James Piech</cp:lastModifiedBy>
  <cp:revision>47</cp:revision>
  <cp:lastPrinted>2017-01-11T20:24:13Z</cp:lastPrinted>
  <dcterms:created xsi:type="dcterms:W3CDTF">2016-06-20T07:42:18Z</dcterms:created>
  <dcterms:modified xsi:type="dcterms:W3CDTF">2017-01-13T19:36:39Z</dcterms:modified>
</cp:coreProperties>
</file>